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92" r:id="rId4"/>
    <p:sldId id="259" r:id="rId5"/>
    <p:sldId id="295" r:id="rId6"/>
    <p:sldId id="296" r:id="rId7"/>
    <p:sldId id="293" r:id="rId8"/>
    <p:sldId id="297" r:id="rId9"/>
    <p:sldId id="298" r:id="rId10"/>
    <p:sldId id="299" r:id="rId11"/>
    <p:sldId id="294" r:id="rId12"/>
    <p:sldId id="261" r:id="rId13"/>
    <p:sldId id="263" r:id="rId14"/>
    <p:sldId id="275" r:id="rId15"/>
    <p:sldId id="276" r:id="rId16"/>
    <p:sldId id="277" r:id="rId17"/>
    <p:sldId id="278" r:id="rId18"/>
    <p:sldId id="280" r:id="rId19"/>
    <p:sldId id="281" r:id="rId20"/>
    <p:sldId id="284" r:id="rId21"/>
    <p:sldId id="287" r:id="rId22"/>
    <p:sldId id="285" r:id="rId23"/>
    <p:sldId id="286" r:id="rId24"/>
    <p:sldId id="279" r:id="rId25"/>
    <p:sldId id="257" r:id="rId26"/>
    <p:sldId id="274" r:id="rId27"/>
    <p:sldId id="264" r:id="rId28"/>
    <p:sldId id="288" r:id="rId29"/>
    <p:sldId id="269" r:id="rId30"/>
    <p:sldId id="273" r:id="rId31"/>
    <p:sldId id="272" r:id="rId32"/>
    <p:sldId id="271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182763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НЛП как модель коммуникации: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совершенство в коммуникации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Моделирование техники мастеров коммуникации. «Раскрутки» «вверх», «вниз» и «в сторону».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borba-s-vozrazhenijami-v-prodazhah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933056"/>
            <a:ext cx="5472608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Искажение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механизм, изменяющий наше восприятие сенсорных данных.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фантазия позволяет нам заранее подготовиться к определённым переживаниям...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механизму обязаны своим существованием все художественные произведения человечества... 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Подобным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образом все великие романы, все революционные открытия науки основаны на способности передёргивать факты или искажать окружающую действительность.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s://trenings.ru/images/presentation/reframe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268760"/>
            <a:ext cx="7620000" cy="39719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87624" y="5373216"/>
            <a:ext cx="74168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Рефрейминг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смена точки зрения, которая приводит к изменению оценки ситуации, поведения или человека.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Пресуппозиции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от Майкла Холла и Боба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Боденхамера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 не можем не общаться.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 коммуникации влияет на наше восприятие.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Смысл коммуникации заключается в той реакции, которую она вызывает.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Человек задающий фрейм коммуникации, контролирует ее.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«Не бывает поражений, есть только обратная связь.»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Человек, обладающий наибольшей гибкостью, имеет наибольшее влияние в системе.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Сопротивление указывает на отсутствие раппорта.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 качества мастера коммуникации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 Определите ясные достижимые результаты.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Успешные коммуникаторы изначально знают направление и цели коммуникации.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 Используйте сенсорную осведомленность для наблюдения за реакциями.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Эти навыки позволяют мастерам коммуникации жить в настоящем, в состоянии сенсорной осведомленности, и предоставляют им необходимую обратную связь о продвижении к желаемым результатам.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 Для достижения результатов гибко изменяйте поведение.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Успешные коммуникаторы постоянно изменяют свое поведение и приспосабливают коммуникацию для достижения желаемых результатов.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«Раскрутки» «вверх», «вниз» и «в сторону»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 «раскрутками» в НЛП понимается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намеренное изменение уровня или масштаба рассмотрения проблемы, или противоречия.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Раскрутки являются в НЛП способом работы с семантическим пространством человека, при котором анализируемый предмет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(ситуация, деятельность, болезнь)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зависимости от целей раскрутки разукрупняется, укрупняется или проводится в параллельную плоскость - для того, чтобы видоизменить или расширить «карту» или просто сдвинуть его (человека) с «мертвой точки».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 раскрутки «вверх»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«Если вы этого добьетесь, что это вам даст?»</a:t>
            </a:r>
          </a:p>
          <a:p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«Примером или символом чего это является?»</a:t>
            </a:r>
          </a:p>
          <a:p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«Для какой цели?»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Раскрутка вверх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позволяющая резко - до высших ценностей </a:t>
            </a:r>
            <a:r>
              <a:rPr lang="ru-RU" b="1" i="1" dirty="0" smtClean="0"/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усилить мотивацию на изменение.</a:t>
            </a:r>
            <a:endPara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 раскрутки «вниз»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«Из чего это состоит? Что включает?»</a:t>
            </a:r>
          </a:p>
          <a:p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«Что именно? Что конкретно?»</a:t>
            </a:r>
          </a:p>
          <a:p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«Для чего конкретно? Что это позволит конкретно?»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Раскрутка вниз,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дающая возможность определить конкретные способы выполнения задуманного.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 раскрутки «в сторону»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«Это как что — но другое?»</a:t>
            </a:r>
          </a:p>
          <a:p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«На что это похоже?»</a:t>
            </a:r>
          </a:p>
          <a:p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«Приведи пример подобного, но другого»</a:t>
            </a:r>
          </a:p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раскрутка в сторону, позволяющая как бы поискать ответ с использованием других «карт» взамен отсутствующих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«карт», относящихся к совершенно другому фрагменту реальности, но могущие быть примененные как бы по аналогии.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Например, из истории известно, что некий римский сенатор (давным-давно, но в этой галактике) насмерть застрял в провозглашаемой им идее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«Карфаген должен быть разрушен!»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И, в конечном счете, добился своего, хотя его коллеги по римскому сенату, лоббирующие интересы Карфагена, вполне могли сохранить данный город (ну хотя бы для экскурсий), используя,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например,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раскрутку вверх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(«А что это дает Риму?»), 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вниз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(«А как конкретно нам разрушать Карфаген?»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сторону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(«А, может быть, нам начать с Иерусалима или Александрии?»).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pPr algn="l"/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психотехнология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раскруток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92696"/>
            <a:ext cx="6949280" cy="549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 flipH="1">
            <a:off x="6274160" y="692697"/>
            <a:ext cx="24022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Продолжайте по необходимости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00192" y="2276872"/>
            <a:ext cx="2520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Что даст вам</a:t>
            </a:r>
          </a:p>
          <a:p>
            <a:r>
              <a:rPr lang="ru-RU" dirty="0" smtClean="0"/>
              <a:t>достижение этой цели?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44208" y="3789040"/>
            <a:ext cx="2520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Что даст вам</a:t>
            </a:r>
          </a:p>
          <a:p>
            <a:r>
              <a:rPr lang="ru-RU" dirty="0" smtClean="0"/>
              <a:t>достижение этой цели?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588224" y="5691157"/>
            <a:ext cx="2555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Что даст вам</a:t>
            </a:r>
          </a:p>
          <a:p>
            <a:r>
              <a:rPr lang="ru-RU" dirty="0" smtClean="0"/>
              <a:t>достижение этой цели?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115616" y="2492896"/>
            <a:ext cx="20882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87624" y="3933056"/>
            <a:ext cx="2016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59631" y="5301208"/>
            <a:ext cx="13681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144016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коммуникативный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процесс представляет собой взаимный обмен сообщениями.</a:t>
            </a:r>
          </a:p>
          <a:p>
            <a:endParaRPr lang="ru-RU" dirty="0"/>
          </a:p>
        </p:txBody>
      </p:sp>
      <p:pic>
        <p:nvPicPr>
          <p:cNvPr id="26626" name="Picture 2" descr="Yes_or_n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068960"/>
            <a:ext cx="342900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Предложение неинтересно. 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Какое конкретно предложение?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Такие люди глупы. 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Какие именно люди?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Они всегда обманывают меня.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Кто конкретно вас обманывает?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Здесь все запутано. 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именно здесь запутано?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Она отговорила меня. 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конкретно она вас отговорила?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Мои друзья не советуют мне.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 именно они вам не советуют?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знаю, что Вы думаете.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Откуда именно Вы знаете это?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Ваша консультация расстраивает меня. 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я сделал, чтобы расстроить Вас?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Десять входящих в эти классы групп описывают специфические нарушения, которые могут встречаться в речи ваших клиентов и, соответственно, требовать применения вопросов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мета-модели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СБОР ИНФОРМАЦИИ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Опущенный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референтный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индекс.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Номинализация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Неспецифические глаголы.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Г. Опущение.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РАСШИРЕНИЕ ПРЕДЕЛОВ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Модальные операторы.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Б. Универсальные квантификаторы.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ИЗМЕНЕНИЕ ЗНАЧЕНИЙ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Чтение мыслей.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Б. Причинно-следственный эффект.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Утерянный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перформатив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Г. Комплексный эквивалент.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Согласно НЛП человек</a:t>
            </a:r>
            <a:b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достигает желаемого обычно по трем причинам: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Цель не обладает должной мотивирующей силой, поскольку кажется тривиальной и малостоящей;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Достижение цели желаемо, но представляется невозможным из-за массы мелких препятствий или нагромождения условий;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Цель обладает должной мотивирующей силой, но достижение ее представляется невозможным в силу отсутствия алгоритма этого достижения.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Модель хорошо сформулированного результата: принципы достижимости результата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Рассмотрим процедуру «определения целей».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S.M.A.R.T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цели: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специфичность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измеримость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Measurable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достижимость/определимость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Attainable/Assignable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реалистичность/полезность 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Realistic/Rewarding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определенность во времени/отчетливость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Timeable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/Tangible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Модель НЛП позволяет перейти от простого «определения целей» к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разработке желаемого результата.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Результат – это репрезентация цели, разработанная со специфичностью, позволяющей нам очень ясно понять, что следует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делать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Упражнение 16.</a:t>
            </a:r>
          </a:p>
          <a:p>
            <a:r>
              <a:rPr lang="ru-RU" dirty="0" smtClean="0"/>
              <a:t>-</a:t>
            </a:r>
            <a:r>
              <a:rPr lang="ru-RU" b="1" dirty="0" smtClean="0"/>
              <a:t>•Сделайте полную ≪раскрутку≫ (≪вверх≫, ≪вниз≫ и</a:t>
            </a:r>
          </a:p>
          <a:p>
            <a:r>
              <a:rPr lang="ru-RU" dirty="0" smtClean="0"/>
              <a:t>≪в сторону≫) любой своей цели.</a:t>
            </a:r>
          </a:p>
          <a:p>
            <a:r>
              <a:rPr lang="ru-RU" dirty="0" smtClean="0"/>
              <a:t>-</a:t>
            </a:r>
            <a:r>
              <a:rPr lang="ru-RU" b="1" dirty="0" smtClean="0"/>
              <a:t>•Осуществите все это для не слишком сложной</a:t>
            </a:r>
          </a:p>
          <a:p>
            <a:r>
              <a:rPr lang="ru-RU" dirty="0" smtClean="0"/>
              <a:t>проблемы вашего родственника или знакомого.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Упражнение 2.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•При всяком удобном случае уделяйте внимание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визуализации высказываний ваших знакомых. Возникший образ сразу же оценивайте с точки зрения «полноты картины» и необходимости применения метамодели.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2448272"/>
          </a:xfrm>
        </p:spPr>
        <p:txBody>
          <a:bodyPr>
            <a:normAutofit/>
          </a:bodyPr>
          <a:lstStyle/>
          <a:p>
            <a:r>
              <a:rPr lang="ru-RU" dirty="0" smtClean="0"/>
              <a:t>Невербальные маркеры позиций восприятия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основе каждого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поведения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том числе и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возражения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лежит какое-то внутреннее 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(глубинное) убеждение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собеседника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Фокусы языка позволяют работать не с поверхностной оболочкой 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(то, что говорит клиент)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с глубинной структурой 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(то что лежит в основе этого поведения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помощью фокусов языка,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затронуть эти убеждения и ценности, по эмоциям их определить и классифицировать. И с помощью Фокусов языка их изменить.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1 позиция — маркирование</a:t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на себя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347913"/>
            <a:ext cx="5040560" cy="36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 позиция — маркирование</a:t>
            </a:r>
            <a:br>
              <a:rPr lang="ru-RU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 собеседника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338388"/>
            <a:ext cx="5976663" cy="3610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3 позиция – маркирование наверх на синестезии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норм,правил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и законов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305050"/>
            <a:ext cx="4320479" cy="357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кусы языка таблиц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Картинки по запросу фокусы языка таблиц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0"/>
            <a:ext cx="7776864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9938" name="Picture 2" descr="Картинки по запросу фокусы языка таблиц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8572500" cy="3609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коммуникации мы никогда не знаем, что мы сообщили! Почему?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Потому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мы никогда не знаем, что услышал другой человек!</a:t>
            </a:r>
          </a:p>
          <a:p>
            <a:endParaRPr lang="ru-RU" dirty="0"/>
          </a:p>
        </p:txBody>
      </p:sp>
      <p:pic>
        <p:nvPicPr>
          <p:cNvPr id="25602" name="Picture 2" descr="Схема реакции человека на внешнюю информацию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356992"/>
            <a:ext cx="5904656" cy="2971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36712"/>
            <a:ext cx="8136904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Общая схема коммуник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08720"/>
            <a:ext cx="6984776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Фокусы языка – это речевые паттерны изменения убеждений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Фокусы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языка позволяют быстро и эффективно менять взгляды и оценки человека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Ошибки мышления: обобщение, опущение и искажение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Обобщение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представляет собой механизм, объединяющий элементы или части индивидуальной модели от исходного опыта так, что они начинают представлять целую категорию, частным примером которой являлся этот опыт.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Наша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способность к обобщению чрезвычайно важна для взаимодействия с миром...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 механизм способен привести к созданию, например, такого правила, как Не показывай своих чувств.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Опущение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механизм, с помощью которого мы избирательно обращаем внимание на одни измерения нашего опыта, исключая при этом другие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Возьмем, к примеру, нашу способность фильтровать шум в комнате, где одновременно разговаривают несколько человек, чтобы услышать голос одного из них...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Опущение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сводит мир к таким пропорциям, чтобы мы могли чувствовать свою власть над 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одних контекстах подобное усечение может оказаться полезным, в других же - становится источником болезненных переживаний.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951</Words>
  <Application>Microsoft Office PowerPoint</Application>
  <PresentationFormat>Экран (4:3)</PresentationFormat>
  <Paragraphs>127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НЛП как модель коммуникации: совершенство в коммуникации.  Моделирование техники мастеров коммуникации. «Раскрутки» «вверх», «вниз» и «в сторону».</vt:lpstr>
      <vt:lpstr>Слайд 2</vt:lpstr>
      <vt:lpstr>Слайд 3</vt:lpstr>
      <vt:lpstr>Слайд 4</vt:lpstr>
      <vt:lpstr>Слайд 5</vt:lpstr>
      <vt:lpstr>Слайд 6</vt:lpstr>
      <vt:lpstr>Слайд 7</vt:lpstr>
      <vt:lpstr>Ошибки мышления: обобщение, опущение и искажение </vt:lpstr>
      <vt:lpstr>Слайд 9</vt:lpstr>
      <vt:lpstr>Слайд 10</vt:lpstr>
      <vt:lpstr>Слайд 11</vt:lpstr>
      <vt:lpstr>Слайд 12</vt:lpstr>
      <vt:lpstr>Три качества мастера коммуникации </vt:lpstr>
      <vt:lpstr>«Раскрутки» «вверх», «вниз» и «в сторону»</vt:lpstr>
      <vt:lpstr>Вопросы раскрутки «вверх» </vt:lpstr>
      <vt:lpstr> Вопросы раскрутки «вниз» </vt:lpstr>
      <vt:lpstr> Вопросы раскрутки «в сторону» </vt:lpstr>
      <vt:lpstr>Слайд 18</vt:lpstr>
      <vt:lpstr>психотехнология раскруток</vt:lpstr>
      <vt:lpstr>Слайд 20</vt:lpstr>
      <vt:lpstr>Слайд 21</vt:lpstr>
      <vt:lpstr>Слайд 22</vt:lpstr>
      <vt:lpstr>Слайд 23</vt:lpstr>
      <vt:lpstr>Согласно НЛП человек не достигает желаемого обычно по трем причинам: </vt:lpstr>
      <vt:lpstr> Модель хорошо сформулированного результата: принципы достижимости результата </vt:lpstr>
      <vt:lpstr>Модель НЛП позволяет перейти от простого «определения целей» к разработке желаемого результата. </vt:lpstr>
      <vt:lpstr>Слайд 27</vt:lpstr>
      <vt:lpstr> Упражнение 2. </vt:lpstr>
      <vt:lpstr>Невербальные маркеры позиций восприятия</vt:lpstr>
      <vt:lpstr>1 позиция — маркирование на себя</vt:lpstr>
      <vt:lpstr>2 позиция — маркирование на собеседника</vt:lpstr>
      <vt:lpstr>3 позиция – маркирование наверх на синестезии норм,правил и законов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НЛП как модель коммуникации: совершенство в коммуникации. Моделирование техники мастеров коммуникации. «Раскрутки» «вверх», «вниз» и «в сторону».</dc:title>
  <dc:creator>1</dc:creator>
  <cp:lastModifiedBy>фывап</cp:lastModifiedBy>
  <cp:revision>29</cp:revision>
  <dcterms:created xsi:type="dcterms:W3CDTF">2018-10-12T17:56:05Z</dcterms:created>
  <dcterms:modified xsi:type="dcterms:W3CDTF">2019-10-08T08:09:18Z</dcterms:modified>
</cp:coreProperties>
</file>